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65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8" r:id="rId11"/>
    <p:sldId id="25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5BBE3-8966-43B2-B526-14CB0060B807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4C4265-E21D-4B40-8242-1BE4BC6F3BD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870845">
            <a:off x="1448872" y="1116933"/>
            <a:ext cx="7549492" cy="23948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Интегрированная непосредственно образовательная деятельность  по правилам дорожного движения в средней группе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Засветись стань заметней на дороге!»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643174" y="5357826"/>
            <a:ext cx="6043626" cy="114300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 МБДОУ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Кевского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етского сада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Тополёк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Хамидуллина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Елена Александровна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Иришка\Desktop\razreznie professii\милиционер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0" y="2708920"/>
            <a:ext cx="273630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8352928" cy="5498936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35290">
            <a:off x="457200" y="3857628"/>
            <a:ext cx="8229600" cy="1785950"/>
          </a:xfrm>
        </p:spPr>
        <p:txBody>
          <a:bodyPr/>
          <a:lstStyle/>
          <a:p>
            <a:pPr algn="ctr"/>
            <a:r>
              <a:rPr lang="ru-RU" dirty="0" smtClean="0"/>
              <a:t>Хорошего настроения!</a:t>
            </a:r>
            <a:endParaRPr lang="ru-RU" dirty="0"/>
          </a:p>
        </p:txBody>
      </p:sp>
      <p:pic>
        <p:nvPicPr>
          <p:cNvPr id="4" name="Содержимое 3" descr="http://stat20.privet.ru/lr/0b32568cdf2919ddc685364ad37d717a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642918"/>
            <a:ext cx="45720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80728"/>
            <a:ext cx="4213225" cy="562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556792"/>
            <a:ext cx="2941068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Эльвира\Pictures\подземный переход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2214554"/>
            <a:ext cx="3429024" cy="34175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Эльвира\Pictures\пеш. перехо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643050"/>
            <a:ext cx="3529037" cy="3571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4" y="2348880"/>
            <a:ext cx="3594695" cy="324036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" t="17170" r="72343" b="699"/>
          <a:stretch/>
        </p:blipFill>
        <p:spPr>
          <a:xfrm>
            <a:off x="4143372" y="1000108"/>
            <a:ext cx="3357586" cy="5357850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Объект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04" t="15289" r="45610" b="1629"/>
          <a:stretch/>
        </p:blipFill>
        <p:spPr>
          <a:xfrm>
            <a:off x="4500562" y="1071545"/>
            <a:ext cx="3000396" cy="5143537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Иришка\Desktop\razreznie professii\милиционер.jpg"/>
          <p:cNvPicPr>
            <a:picLocks noGrp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01" r="52058" b="6838"/>
          <a:stretch>
            <a:fillRect/>
          </a:stretch>
        </p:blipFill>
        <p:spPr bwMode="auto">
          <a:xfrm>
            <a:off x="285720" y="1571612"/>
            <a:ext cx="2847488" cy="394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Объект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64" t="14703" r="618" b="1786"/>
          <a:stretch/>
        </p:blipFill>
        <p:spPr>
          <a:xfrm>
            <a:off x="4357686" y="1214422"/>
            <a:ext cx="3214710" cy="4786346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</TotalTime>
  <Words>37</Words>
  <Application>Microsoft Office PowerPoint</Application>
  <PresentationFormat>Экран (4:3)</PresentationFormat>
  <Paragraphs>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Интегрированная непосредственно образовательная деятельность  по правилам дорожного движения в средней группе «Засветись стань заметней на дороге!»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Хорошего настроения!</vt:lpstr>
    </vt:vector>
  </TitlesOfParts>
  <Company>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Эльвира</dc:creator>
  <cp:lastModifiedBy>пользователь</cp:lastModifiedBy>
  <cp:revision>16</cp:revision>
  <dcterms:created xsi:type="dcterms:W3CDTF">2014-03-09T14:35:16Z</dcterms:created>
  <dcterms:modified xsi:type="dcterms:W3CDTF">2017-02-24T11:38:49Z</dcterms:modified>
</cp:coreProperties>
</file>